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 showGuides="1">
      <p:cViewPr varScale="1">
        <p:scale>
          <a:sx n="137" d="100"/>
          <a:sy n="137" d="100"/>
        </p:scale>
        <p:origin x="80" y="6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398D1-73AF-97CB-3F99-0E6542FF7E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C1900B-2078-8CB3-A298-00655C7323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87710D-FED6-FA6B-8F2D-6FE8AAA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A44011-4D96-77D7-1D72-4B1477C1B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818E4-96CB-03F9-3D4C-DCF75FBFF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373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0D032-8855-9DA4-EC6E-807FA0708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7D930A-C581-8119-880C-0A591EA76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202DE3-D4AC-13EE-E5AB-4D6F817A0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B86DA4-51CE-6C85-A5A0-28B588207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682F0-87DE-79EC-9CFA-5F16D62A8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705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665411-71DE-5D74-2403-4A11FDD8FF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6298E1-71F6-6F99-059B-BBF78E589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2E0F6E-FB5B-1AC3-0AD1-9D7508CA2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F9CA10-6899-A2A3-7C67-554598D3C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87258A-EBF3-4380-885B-CD22434D7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249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6FE87-AEFB-9A5D-DBF1-5A4EEBCB6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C3E9C-45DC-9FFF-D7B7-7E4DB4D893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2E8E22-7DCC-A5F4-8741-0075E4825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32087-9F50-BF2C-ACD2-0351726F5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BCECDC-E5C2-CB13-7344-47D9B7FF9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246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04E8D-08A2-B4DE-4994-F5005422D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B66D7-5662-F855-6A68-A238B442F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413967-4316-1222-4057-F38EB8129A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87109-D22E-594A-5A47-7B409B649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F4CBF-CFB2-4F4C-D6D7-CBEE4A723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520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E28B8-A21B-DFF3-DD05-6D79D44497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420AD1-FAF9-0889-C0A0-CE577E1190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82B841-67D1-31EC-CA28-2069575730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C76522-10D4-AFCC-926F-8BD8261C6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7FC35A-E137-5958-BA04-D48CBA45B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5BADE2-A56F-7D69-060C-1061EE03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9139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BC29E-9484-3352-157A-5E808AC48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A1024A-FB89-B289-3A67-C4255BF0FF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826D7-8B1D-7CBA-9B3D-C125C8E6C3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026460-8532-95B0-945F-ED37646342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9E5A0C-CBAC-1F2D-1243-57C49FFFB5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E43E4F-B744-C124-8F7F-8ED6D6FBB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FD24BB-EBBA-306C-C68D-10FD68FEE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7F8E82-EA9E-225B-B36E-37DE6BBC6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2156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0CCBA-B64A-BAE3-8B9F-836CD5FD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2E2F6A-A7D1-1D24-B39F-ACC0EFBBBC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0BE84-A03F-4045-4A48-1A9517BF8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3E7D3E-04B6-DC85-C640-DE9230B49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9403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EDE597-F533-3A4F-51A6-D8956FFF8D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5163BA-BBBA-9F48-94CD-BD4A3A8844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6F7A90-B2F5-D136-742F-F8BCE00D6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8045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8FA6D-C064-1B73-4E62-510186F5F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314E30-FCDC-6670-0675-B048B85067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5EECE5-8BFE-6B73-8477-930EBE3FC8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844DDB-FA27-C31E-BA97-9E942B86D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312F5A-7736-2860-30D4-995519BC1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D7E214-6FED-594C-73EF-4632253A2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957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3FCA2-FB17-AF22-781E-40FD4949A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77AB1A0-ADA6-16B8-C239-BE626E611B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984D3D-DE06-BBD9-FA92-6699394A2D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BDBC8F-068B-8564-C2FE-DFB34872B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58C63C-2246-BD2D-00D2-234FEE8B1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D90832-9B88-DAA7-8169-600C2EB98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43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65FEEE-5AE8-4342-00AB-D6639775B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3D101D-46BC-35BC-5EA8-25D8263DA1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23B52-2434-FFBF-633F-0C8B4964F4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9F199E-ACB7-4E8E-A98F-310496BC6353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46E162-7C5D-EE40-167F-DB7304E501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C21994-AF51-1488-F118-FA82061719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11AF355-DD99-4454-881E-2EC0EB06F3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816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37126-412D-971F-C746-A438955A77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TEST 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34CEE58-B0FD-477B-4CAD-5902D5CE5D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6231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AA13E70E41EE4DB80D8E8FF8A70DF9" ma:contentTypeVersion="0" ma:contentTypeDescription="Create a new document." ma:contentTypeScope="" ma:versionID="668fb5adde57eb83d547adcda02e1a4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1d5eec3c12ee2e8127422d567928f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7F6EAA-243D-4BD8-8673-4B3A1BC12281}"/>
</file>

<file path=customXml/itemProps2.xml><?xml version="1.0" encoding="utf-8"?>
<ds:datastoreItem xmlns:ds="http://schemas.openxmlformats.org/officeDocument/2006/customXml" ds:itemID="{E468A227-B959-4E91-9577-BEA04FA12DF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TEST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2</dc:title>
  <dc:creator>Rob Mottram</dc:creator>
  <cp:lastModifiedBy>Rob Mottram</cp:lastModifiedBy>
  <cp:revision>1</cp:revision>
  <dcterms:created xsi:type="dcterms:W3CDTF">2024-03-13T16:55:01Z</dcterms:created>
  <dcterms:modified xsi:type="dcterms:W3CDTF">2024-03-13T16:55:22Z</dcterms:modified>
</cp:coreProperties>
</file>