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 showGuides="1">
      <p:cViewPr varScale="1">
        <p:scale>
          <a:sx n="66" d="100"/>
          <a:sy n="66" d="100"/>
        </p:scale>
        <p:origin x="0" y="0"/>
      </p:cViewPr>
      <p:guideLst>
        <p:guide orient="horz" pos="2160"/>
        <p:guide pos="3840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ob Mottram" userId="e03b4b24-b3b5-4517-8a31-e7baca163ff3" providerId="ADAL" clId="{55785BB0-4D7B-42E2-952E-B0171FC1F0B4}"/>
    <pc:docChg chg="addSld modSld">
      <pc:chgData name="Rob Mottram" userId="e03b4b24-b3b5-4517-8a31-e7baca163ff3" providerId="ADAL" clId="{55785BB0-4D7B-42E2-952E-B0171FC1F0B4}" dt="2024-03-13T15:59:00.518" v="4" actId="20577"/>
      <pc:docMkLst>
        <pc:docMk/>
      </pc:docMkLst>
      <pc:sldChg chg="modSp new mod">
        <pc:chgData name="Rob Mottram" userId="e03b4b24-b3b5-4517-8a31-e7baca163ff3" providerId="ADAL" clId="{55785BB0-4D7B-42E2-952E-B0171FC1F0B4}" dt="2024-03-13T15:59:00.518" v="4" actId="20577"/>
        <pc:sldMkLst>
          <pc:docMk/>
          <pc:sldMk cId="4086453958" sldId="256"/>
        </pc:sldMkLst>
        <pc:spChg chg="mod">
          <ac:chgData name="Rob Mottram" userId="e03b4b24-b3b5-4517-8a31-e7baca163ff3" providerId="ADAL" clId="{55785BB0-4D7B-42E2-952E-B0171FC1F0B4}" dt="2024-03-13T15:59:00.518" v="4" actId="20577"/>
          <ac:spMkLst>
            <pc:docMk/>
            <pc:sldMk cId="4086453958" sldId="256"/>
            <ac:spMk id="2" creationId="{818F1204-90C8-AF32-47A7-B39F976E46F7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20B85D-547A-976A-BDCA-9A72740ACC5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2984583-BAC9-4834-ABBF-A6B1130D2F3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37F9B3A-2052-3B2C-3876-3F939D0375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0ADD8C-97E4-7749-4B1C-B98EAF21B3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68D19-5701-DCC3-31F9-3735EC6722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777095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EFB611-BAFE-76A0-0E26-645277A02F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02D5B90-382F-37C2-FF12-519D8329F92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1EA0ED-BD5C-94F3-14FA-ABEC93AB57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2696930-5B1E-6EF8-6D67-CBC2BA080E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43788B9-C6AD-8C1F-7C93-B3F58988A1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73304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B4269BD-5A64-69CF-DE66-FE33166409E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3B5099E-B0C1-07A4-BF00-AA13F2B7121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C405CCC-04F8-6242-BD91-309E7E9AD4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446ABE7-3533-74FD-24D1-51539C26CE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F1D71A-30A4-FA7B-EFCA-73830EBB07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62275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6984CA-8179-65DC-273C-1F2809E600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47EE3F0-9F8F-FCB0-986E-A4CBD85CC98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A18F52-3F83-A8E2-29C0-AE8D81CAE4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667D2B-69D7-1969-8E48-F2F38DF3F8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412357-9E8F-92E5-B872-A4C7164C4F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307475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8617FF-648F-4827-EC87-0F27842CB4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CFB8B7-2142-F1EC-F0FB-6D6D3BFB43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830248-EE21-2863-E8EA-4784B3C5B2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484C99-9370-5B6E-EC06-D5B5A099D9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F3BD09-88D6-EC74-2FD1-48392007F5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67856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C0557C-BC6E-633B-C6C4-D453EE5C07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7FFB544-2DDF-AE08-B612-F1D549C01C9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7491F3-5B0B-CADD-7538-E73F0CDCC4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E3CF257-9529-9DF2-29CB-6DB88C3F0B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288FDC4-2E0C-4FCF-EA63-86DB345482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83DA22-F30E-106F-020D-7A97CCD6D2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734104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A3AF73-4B2E-234C-F5C1-CA43C91021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058C5F1-8BC7-0058-0B9D-CA0367EF06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6DAA4-78A6-3671-B0F3-0F2CB4D9A3C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9BF9AF2-FBBC-9CCA-8E41-37597E33AF1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CAE63EB-16C9-7F5D-623A-4C713D1ECD9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FF7A3A4-8955-1BF8-FCF9-7D8D5B6053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BECDCAD-10E1-BBA9-952E-1BB74C72E8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8E7CA23-B4BF-8209-CB89-D38086B8DB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633192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96BD53-A469-7679-BC19-431728611C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4E71390-9350-FFA4-F023-904870BDB4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71AB1A-6CD4-C7CE-2748-168EFFEF4C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2A03FC5-D131-A59E-C0FC-34C7551602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011038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03B6110-2589-210B-9FF7-0000A290B0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90B5F03-8C6A-06D1-526B-3396DA7249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8964FD4-37F4-363E-2F74-8AA7A72635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493911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BDCB62-9D11-F3B5-6B7B-779112C915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552FC85-1F72-F2C8-380D-EFC3AD53396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3DD455-78F6-9980-B321-2D56B5CE6D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0902483-91C8-9033-BD19-4D7C647FB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1120A0C-EF00-F753-AB94-3B81AF97AA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BD76CE8-5961-3855-1986-5E15EA607C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700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82CA26-BCD7-14BB-DED6-248A57317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23D5FCE-7300-1E3A-E78D-DC8CF88136A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7E72125-9411-062C-6865-8AC89CCDD1A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9D4786D-4EF2-6AD2-2F55-CFFA741F1C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1183777-57FB-CF78-C0EF-52A8B25934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052131-B03C-0905-6D2A-6B939D482F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77325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A13B0AE-A808-7990-4CD9-7F98A41DB0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947B532-D811-BDA2-902C-2DDCF54126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0B2854B-D23A-92A9-0024-E82428410F0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F98FD3B-4301-4A22-84B5-E5A8D03951F4}" type="datetimeFigureOut">
              <a:rPr lang="en-GB" smtClean="0"/>
              <a:t>13/03/2024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04793BE-4CC1-1A80-5912-62FE254B1E1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E5B0C5-ADCD-EC65-2BA7-EF88ECCB007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A72F003-7AFF-4C9D-BE21-985B53344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209917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8F1204-90C8-AF32-47A7-B39F976E46F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/>
              <a:t>TEST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0C9625E-9F21-9AD2-2028-7CB2C70651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864539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9F473BA7C9EF74498697A32A8B003F8" ma:contentTypeVersion="4" ma:contentTypeDescription="Create a new document." ma:contentTypeScope="" ma:versionID="1104dcf8255c16a24f24399766297e8c">
  <xsd:schema xmlns:xsd="http://www.w3.org/2001/XMLSchema" xmlns:xs="http://www.w3.org/2001/XMLSchema" xmlns:p="http://schemas.microsoft.com/office/2006/metadata/properties" xmlns:ns2="c96df6a3-ad8c-44a9-80cf-ae76cfcefb71" targetNamespace="http://schemas.microsoft.com/office/2006/metadata/properties" ma:root="true" ma:fieldsID="0b4fc04232317f33e6790c7339ca9112" ns2:_="">
    <xsd:import namespace="c96df6a3-ad8c-44a9-80cf-ae76cfcefb7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6df6a3-ad8c-44a9-80cf-ae76cfcefb7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AB2EA08E-6602-4202-808E-57D50B9F74F3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E33B56D3-2D08-49CB-9C10-724D44F4071A}"/>
</file>

<file path=customXml/itemProps3.xml><?xml version="1.0" encoding="utf-8"?>
<ds:datastoreItem xmlns:ds="http://schemas.openxmlformats.org/officeDocument/2006/customXml" ds:itemID="{A3456F76-4D96-4B5C-B787-6FE1A6980A20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TEST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</dc:title>
  <dc:creator>Rob Mottram</dc:creator>
  <cp:lastModifiedBy>Rob Mottram</cp:lastModifiedBy>
  <cp:revision>1</cp:revision>
  <dcterms:created xsi:type="dcterms:W3CDTF">2024-03-13T15:58:55Z</dcterms:created>
  <dcterms:modified xsi:type="dcterms:W3CDTF">2024-03-13T16:00:12Z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0x01010099F473BA7C9EF74498697A32A8B003F8</vt:lpwstr>
  </property>
</Properties>
</file>